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71B70-7E5E-4363-80D2-D9F047867C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DC3D3-0E2E-4D78-BC58-0DBED274E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78F43-A90D-4E57-A0E3-DA2584897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06819-20B9-4DFF-B32E-F484BF838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9EA1A-1B69-49D4-9ED6-5A89E4661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03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FDD8C-50E2-428B-A5F8-53F12B546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AAE408-E6BF-4360-AC22-A6ECC4D72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06B22-BA86-4F75-8A0E-AB3B63D98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3D587-6AC6-4298-B482-985D0576F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41507-F8CC-4442-BEE1-D82893186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2026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A5CB5F-29A0-4163-96A2-D89647AE9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32B587-3359-46B0-8233-144C6769D9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4A461-1F1A-4700-86CE-78860B777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F2465-6784-41CF-84DC-A3078080F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D2946-FA2E-45E5-8861-7522158FE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074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7A749-6EA6-4512-B037-271D48C86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A5E4D-A1E8-45FB-9C9F-FA782A62E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6FCF5-CFE2-4569-9FD2-225AA2175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7E5AE-B191-4EB3-8323-1B496087E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451E4-535A-48DE-8A62-1005DA2E1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345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B2F14-38D0-4977-A148-6338D5E1F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29B48-855C-4BC1-8C98-385C78B4F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D183D-8C16-4AFF-8195-77832DA94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D05A4-E676-45E3-9ED3-415F74547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13066-78A3-4AD5-B37E-C4CA4C99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679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9946-089F-4BAF-8B7A-2B1A06CC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D3A44-6D90-4672-88D2-C1E5C1E756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1593C6-CF96-4333-99AC-3ACA528A0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AC70F-D7B2-4137-A1F2-5EDF31D42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57F7C-7795-4290-AF7E-04F325BB5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29131-3119-4C15-80BB-ACC1F9A50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498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9B2D-6883-4DC9-BB78-7C20D0FC4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F93EE3-89BB-4240-BACD-A8F892820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62AFFB-5F53-4405-8477-1FD57DF660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579439-DCEA-473F-89E0-C68FB2DC2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8E839-712A-4B3D-A423-1CF174ABB0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13F6B4-D66A-483F-848F-033C06405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C8C0F1-C05A-4BA4-BC26-1AC7035D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C16B49-0467-427E-89F1-1C60D273F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800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4F10E-66C5-49E9-9662-4AAD7C2FB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BA756E-1AA0-46B6-A9F8-C6DC59727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BB8461-F8C3-4417-978F-E81B558BB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D1FD15-92CD-4590-86A0-502BCF405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443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210F3A-1652-4AB0-B7A8-93EA11B81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42FAAE-E00B-425A-ACCE-437E13205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4D6F06-79F4-4CD4-A4DA-60938F4F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318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CD23B-544A-4C9D-97D3-C3DFAD403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CB36E-5D38-43D5-B44F-297E27561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D6193-A6A6-4858-8B59-35BBFE85D3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D35B5-0D30-423B-ACD3-67FD37323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E09B6-6BA7-425C-87D7-063CE77BC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B23402-F002-4437-8247-99C06DCA9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594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29F65-2AFA-493E-83B7-9CAE846F6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F3B8C2-7836-4B0E-8B90-ECEFFB6E6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F13C8A-F4AF-4B2D-A8F9-72F774780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4552B4-B127-4D1F-90E5-5893D0F9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9B1218-A93F-49EA-9DF4-C6666932E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E4093B-6647-494D-A02D-91CC30E58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034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A88384-3AB3-4750-BBF7-07AF9AB7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CB7F8-4C2C-4526-9585-6D43D0A00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3D537-CF77-4BBB-A2A9-C41198F4C3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7FD6C-F190-4ADF-83E0-5D90592D87C6}" type="datetimeFigureOut">
              <a:rPr lang="en-GB" smtClean="0"/>
              <a:t>01/07/2021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4286-A250-41D9-8609-726432866D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7774E-341C-4AB9-9D59-9634FE31D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43F17-5177-488F-8CCE-E55EDE53A8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536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hampions_wmv">
            <a:hlinkClick r:id="" action="ppaction://media"/>
            <a:extLst>
              <a:ext uri="{FF2B5EF4-FFF2-40B4-BE49-F238E27FC236}">
                <a16:creationId xmlns:a16="http://schemas.microsoft.com/office/drawing/2014/main" id="{6E6CB6C7-4B83-403A-90DB-D076AA7B4C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16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Subramanian Rajendran</dc:creator>
  <cp:lastModifiedBy>Subramanian Rajendran</cp:lastModifiedBy>
  <cp:revision>3</cp:revision>
  <dcterms:created xsi:type="dcterms:W3CDTF">2021-07-01T16:53:35Z</dcterms:created>
  <dcterms:modified xsi:type="dcterms:W3CDTF">2021-07-01T17:47:14Z</dcterms:modified>
</cp:coreProperties>
</file>

<file path=docProps/thumbnail.jpeg>
</file>